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612" autoAdjust="0"/>
    <p:restoredTop sz="94660"/>
  </p:normalViewPr>
  <p:slideViewPr>
    <p:cSldViewPr snapToGrid="0">
      <p:cViewPr varScale="1">
        <p:scale>
          <a:sx n="45" d="100"/>
          <a:sy n="45" d="100"/>
        </p:scale>
        <p:origin x="9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D898-B094-4845-9E9B-7DDDB3549664}" type="datetimeFigureOut">
              <a:rPr lang="he-IL" smtClean="0"/>
              <a:t>כ"ה/כסלו/תשפ"ג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7D1E-8B28-4A7A-8FF6-3C60C39456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04085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D898-B094-4845-9E9B-7DDDB3549664}" type="datetimeFigureOut">
              <a:rPr lang="he-IL" smtClean="0"/>
              <a:t>כ"ה/כסלו/תשפ"ג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7D1E-8B28-4A7A-8FF6-3C60C39456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949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D898-B094-4845-9E9B-7DDDB3549664}" type="datetimeFigureOut">
              <a:rPr lang="he-IL" smtClean="0"/>
              <a:t>כ"ה/כסלו/תשפ"ג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7D1E-8B28-4A7A-8FF6-3C60C39456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19224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D898-B094-4845-9E9B-7DDDB3549664}" type="datetimeFigureOut">
              <a:rPr lang="he-IL" smtClean="0"/>
              <a:t>כ"ה/כסלו/תשפ"ג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7D1E-8B28-4A7A-8FF6-3C60C39456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85944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D898-B094-4845-9E9B-7DDDB3549664}" type="datetimeFigureOut">
              <a:rPr lang="he-IL" smtClean="0"/>
              <a:t>כ"ה/כסלו/תשפ"ג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7D1E-8B28-4A7A-8FF6-3C60C39456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64194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D898-B094-4845-9E9B-7DDDB3549664}" type="datetimeFigureOut">
              <a:rPr lang="he-IL" smtClean="0"/>
              <a:t>כ"ה/כסלו/תשפ"ג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7D1E-8B28-4A7A-8FF6-3C60C39456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6900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D898-B094-4845-9E9B-7DDDB3549664}" type="datetimeFigureOut">
              <a:rPr lang="he-IL" smtClean="0"/>
              <a:t>כ"ה/כסלו/תשפ"ג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7D1E-8B28-4A7A-8FF6-3C60C39456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10359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D898-B094-4845-9E9B-7DDDB3549664}" type="datetimeFigureOut">
              <a:rPr lang="he-IL" smtClean="0"/>
              <a:t>כ"ה/כסלו/תשפ"ג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7D1E-8B28-4A7A-8FF6-3C60C39456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96893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D898-B094-4845-9E9B-7DDDB3549664}" type="datetimeFigureOut">
              <a:rPr lang="he-IL" smtClean="0"/>
              <a:t>כ"ה/כסלו/תשפ"ג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7D1E-8B28-4A7A-8FF6-3C60C39456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57090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D898-B094-4845-9E9B-7DDDB3549664}" type="datetimeFigureOut">
              <a:rPr lang="he-IL" smtClean="0"/>
              <a:t>כ"ה/כסלו/תשפ"ג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7D1E-8B28-4A7A-8FF6-3C60C39456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6677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BD898-B094-4845-9E9B-7DDDB3549664}" type="datetimeFigureOut">
              <a:rPr lang="he-IL" smtClean="0"/>
              <a:t>כ"ה/כסלו/תשפ"ג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7D1E-8B28-4A7A-8FF6-3C60C39456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09025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BD898-B094-4845-9E9B-7DDDB3549664}" type="datetimeFigureOut">
              <a:rPr lang="he-IL" smtClean="0"/>
              <a:t>כ"ה/כסלו/תשפ"ג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97D1E-8B28-4A7A-8FF6-3C60C394560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89451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/>
          <p:cNvPicPr>
            <a:picLocks noChangeAspect="1"/>
          </p:cNvPicPr>
          <p:nvPr/>
        </p:nvPicPr>
        <p:blipFill rotWithShape="1">
          <a:blip r:embed="rId2"/>
          <a:srcRect l="53375" t="20313" r="14490" b="4546"/>
          <a:stretch/>
        </p:blipFill>
        <p:spPr>
          <a:xfrm rot="5400000">
            <a:off x="-2558144" y="2775861"/>
            <a:ext cx="12192001" cy="66402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78628" y="5819004"/>
            <a:ext cx="104502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he-IL" sz="1200" dirty="0" smtClean="0"/>
              <a:t>520036195</a:t>
            </a:r>
            <a:endParaRPr lang="he-IL" sz="1200" dirty="0"/>
          </a:p>
        </p:txBody>
      </p:sp>
    </p:spTree>
    <p:extLst>
      <p:ext uri="{BB962C8B-B14F-4D97-AF65-F5344CB8AC3E}">
        <p14:creationId xmlns:p14="http://schemas.microsoft.com/office/powerpoint/2010/main" val="274327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 rotWithShape="1">
          <a:blip r:embed="rId2"/>
          <a:srcRect l="53815" t="19445" r="14686" b="4704"/>
          <a:stretch/>
        </p:blipFill>
        <p:spPr>
          <a:xfrm rot="5400000">
            <a:off x="-2667001" y="266700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99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ערכת נושא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ערכת נושא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ערכת נושא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1</Words>
  <Application>Microsoft Office PowerPoint</Application>
  <PresentationFormat>מסך רחב</PresentationFormat>
  <Paragraphs>1</Paragraphs>
  <Slides>2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ערכת נושא Office</vt:lpstr>
      <vt:lpstr>מצגת של PowerPoint‏</vt:lpstr>
      <vt:lpstr>מצגת של PowerPoint‏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Gazit, Yuval - יובל גזית</dc:creator>
  <cp:lastModifiedBy>Gazit, Yuval - יובל גזית</cp:lastModifiedBy>
  <cp:revision>1</cp:revision>
  <dcterms:created xsi:type="dcterms:W3CDTF">2022-12-19T07:49:39Z</dcterms:created>
  <dcterms:modified xsi:type="dcterms:W3CDTF">2022-12-19T07:57:58Z</dcterms:modified>
</cp:coreProperties>
</file>